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5DEA-3133-4C45-8EB8-EAF3ADF42D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46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14FD-5C0D-4BDD-823B-55CF86E6F0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95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8FE0-2E9C-4955-9C65-73110BF8D0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93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946B-C79A-4C21-B07C-2EB2EBE10D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08E7-F9C5-4378-968F-16C684728C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49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6AD2-8D8D-4B8B-912C-489D4E1831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936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C387-4391-4766-8AAA-0984EDF798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18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E61-3E31-44D7-B6CC-5ACB1211F7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74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304-E32B-4949-BE99-998E02A934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78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F862-E3AF-472D-A4D1-8E3D5C8B3D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01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1289-20BE-41B0-ADBF-9E09A6D98C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95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5FE14-5B6C-42D4-9B21-F159732AFA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544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058장 지난 밤에 보호하사(통66)</dc:title>
  <dc:creator>김창운</dc:creator>
  <cp:lastModifiedBy>seongdae</cp:lastModifiedBy>
  <cp:revision>17</cp:revision>
  <dcterms:created xsi:type="dcterms:W3CDTF">2012-08-30T03:18:24Z</dcterms:created>
  <dcterms:modified xsi:type="dcterms:W3CDTF">2020-05-01T07:08:33Z</dcterms:modified>
</cp:coreProperties>
</file>