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162-D275-4E06-BD27-8BAE33569C8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4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427F2-EE73-4787-892A-AFE881C385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46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233-45FA-49F5-838D-1EDE0B39535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29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73B7-2B79-409D-BA80-F998797A69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635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DFA5-2930-47E8-8718-345BF7854C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42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0EC7-D12B-4262-992C-3D386C8BE0F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49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63C9-24B3-4F26-85B9-DC1ECCB598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911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8C7A7-5D3B-4A91-B61E-CE8B55D9749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019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A32A-619E-40F5-BBF4-7E022A1CC99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71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79EA-CD37-4505-B23D-AAD27315660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941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C0BDD-5AA9-4033-A29A-D40F7C772B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801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3CD3F-7B0C-4CE0-AF45-F780B427E35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62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061장 우리가기다리던</dc:title>
  <dc:creator>김창운</dc:creator>
  <cp:lastModifiedBy>seongdae</cp:lastModifiedBy>
  <cp:revision>17</cp:revision>
  <dcterms:created xsi:type="dcterms:W3CDTF">2012-08-30T03:18:24Z</dcterms:created>
  <dcterms:modified xsi:type="dcterms:W3CDTF">2020-05-01T07:08:38Z</dcterms:modified>
</cp:coreProperties>
</file>