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C1CF-5F0B-4AAF-A0C3-F9343874FA8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2112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52B1-239D-4FB9-A8F0-355786625C7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143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9448-8EAC-437B-B506-94FFF7022C0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739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8B8A-5BDC-4FAC-BAF5-41F717DD402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839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377D-22AE-4C9E-9A0D-D0942DF799C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203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43BE-A4A5-4CA5-A627-F87639092FC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651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C9A2-944E-4F2E-9959-9B09682E792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974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0C1-D7F8-47ED-9CF0-F0DA95D24BF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576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70A62-F6E8-4FD0-8070-F2F8284DE58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798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51AC-15B5-469C-B369-AE1706D4DC3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057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71F2-30CC-4FC8-ABBE-27E8D104160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76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50386-C0BB-4698-8656-29370916938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938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062장 고요히머리숙여</dc:title>
  <dc:creator>김창운</dc:creator>
  <cp:lastModifiedBy>seongdae</cp:lastModifiedBy>
  <cp:revision>17</cp:revision>
  <dcterms:created xsi:type="dcterms:W3CDTF">2012-08-30T03:18:24Z</dcterms:created>
  <dcterms:modified xsi:type="dcterms:W3CDTF">2020-05-01T07:08:40Z</dcterms:modified>
</cp:coreProperties>
</file>