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CA31-374B-4545-9ACB-94C9DF66B41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5605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486-31FA-41BD-A2FD-B51F831F4B1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79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A2F2D-1305-4647-885A-867010356D9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231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6AC3-675D-491F-95C0-40FE6BA8CB3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082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60C0E-E3B3-4A0F-AB68-335011C7137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4871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4323-8406-476D-AD86-127A31C41F9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886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C3DE0-E62D-4435-996B-F8B9EE29173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5719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EFA2-EC95-4162-B7AD-5EEA7318013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230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09AE4-ACCD-42D3-9953-1A6B20F61A1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8986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EB07-840C-4B5C-93FA-D0439735FB2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52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73960-BB37-485E-8FAE-D07F7B3008C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76138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C761D-0EA7-4CF6-8B6A-68DB530E360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44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065장 내 영혼아 찬양하라(통19)</dc:title>
  <dc:creator>김창운</dc:creator>
  <cp:lastModifiedBy>seongdae</cp:lastModifiedBy>
  <cp:revision>17</cp:revision>
  <dcterms:created xsi:type="dcterms:W3CDTF">2012-08-30T03:18:24Z</dcterms:created>
  <dcterms:modified xsi:type="dcterms:W3CDTF">2020-05-01T07:08:46Z</dcterms:modified>
</cp:coreProperties>
</file>