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C006-7389-4D80-99D6-4BFD472CBD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69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36E1-727C-4F6E-9DE2-648FA27870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1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28C7-FF7A-49A1-96E9-8942C9780D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3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9AFD-22DA-4399-B925-96F60F0D8E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56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F070-F589-4A99-A87E-9890123812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08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5873-5EA3-488F-8D8B-DDB1FC5284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9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16A-C006-4252-9085-4E0684533D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03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DD91-9935-452C-879A-B9B7313422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795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A2A-BDCA-415B-99A6-955005EA43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3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977A-3A94-4F49-A0B1-C619293958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4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8C4D-5778-4632-80FF-F3767CDC83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85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B319-AEE8-49A5-A81F-0A8F5A815D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2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069장 온 천하 만물 우러러(통33)</dc:title>
  <dc:creator>김창운</dc:creator>
  <cp:lastModifiedBy>seongdae</cp:lastModifiedBy>
  <cp:revision>20</cp:revision>
  <dcterms:created xsi:type="dcterms:W3CDTF">2012-08-30T03:18:24Z</dcterms:created>
  <dcterms:modified xsi:type="dcterms:W3CDTF">2020-05-01T07:08:54Z</dcterms:modified>
</cp:coreProperties>
</file>