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91C59-2493-4700-9D56-8963DBD4F8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813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B5064-3158-4359-9F5A-B03E061020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3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9B44-5511-4A84-80FC-B429CA9DAA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94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FD04-2749-4975-9FC7-BC686BFB07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3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376E7-57BA-484A-88F6-DDDC640A63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25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294E-7DEF-4BCD-BA2D-97CA4C17E65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3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50990-C77C-469E-A8AF-F03BCABBC9E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00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457AF-2013-4D28-B7C6-F836C7AD64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823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CBC-F1DF-4E9E-9466-FE209A4D91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50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AF995-E080-4853-BEB9-10E0DE3325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8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A28A6-1A3C-4C2A-967B-13724081C0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66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2649-F7FC-4DD7-9B61-380891736D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9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070장 피난처 있으니(통79)</dc:title>
  <dc:creator>김창운</dc:creator>
  <cp:lastModifiedBy>seongdae</cp:lastModifiedBy>
  <cp:revision>19</cp:revision>
  <dcterms:created xsi:type="dcterms:W3CDTF">2012-08-30T03:18:24Z</dcterms:created>
  <dcterms:modified xsi:type="dcterms:W3CDTF">2020-05-01T07:08:55Z</dcterms:modified>
</cp:coreProperties>
</file>