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DFEC-2D04-4A3E-B4DA-1531B39B24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56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DED1-FA31-4DDD-9483-EAB231C406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154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1472-9F8E-4D65-AF61-72DF44AFC7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68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4F84-BEB3-4DC3-ACBC-DD11E2DA01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63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EA81-B802-49A3-961B-5F28EB4523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705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4128-F4F2-48CC-8550-A35DEFE4AF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14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9153-19CA-4B91-AC32-E78C052366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03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9C16-A411-44C8-8B61-4EBEA7E998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1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115-8AE4-44A1-9447-7328D34070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0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DC09-7FA5-4130-88EE-A51098E2CF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1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721A-5A5B-4021-A744-E429A460FE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06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8705-8019-487A-B3EC-F8E462635E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4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075장 주여 우리 무리를(통47)</dc:title>
  <dc:creator>김창운</dc:creator>
  <cp:lastModifiedBy>seongdae</cp:lastModifiedBy>
  <cp:revision>19</cp:revision>
  <dcterms:created xsi:type="dcterms:W3CDTF">2012-08-30T03:18:24Z</dcterms:created>
  <dcterms:modified xsi:type="dcterms:W3CDTF">2020-05-01T07:09:04Z</dcterms:modified>
</cp:coreProperties>
</file>