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79D-9DB6-4593-A008-1E33F110D6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4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15C6-AEF5-4159-9780-45CE7F22E7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3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6C1E-4B17-41EA-B1DD-CA0EFB1883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3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29E-5C77-406E-B744-FC5E2E8ACB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98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AB0-AFE0-4224-85F0-5A8D5626BF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1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05A-7D95-4912-8A52-D577405C85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2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B4F9-804E-42DA-910B-1DFC052E41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2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318-25A9-4F7D-8D62-EB31AD7B00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9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3FC-76B7-41F4-9172-CAC4BDDBB7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7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1B8-890F-4B45-8287-DCC6CC990B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87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208F-F0EF-4AFB-B085-8DDB3D0081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5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B49E-C5CD-4430-A5EA-C123858489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6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077장 거룩하신하나님</dc:title>
  <dc:creator>김창운</dc:creator>
  <cp:lastModifiedBy>seongdae</cp:lastModifiedBy>
  <cp:revision>19</cp:revision>
  <dcterms:created xsi:type="dcterms:W3CDTF">2012-08-30T03:18:24Z</dcterms:created>
  <dcterms:modified xsi:type="dcterms:W3CDTF">2020-05-01T07:09:07Z</dcterms:modified>
</cp:coreProperties>
</file>