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E90-B61F-4DB7-A2B8-8630E57A39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52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1E4D-0A15-475A-8E9F-D9A67AB0A4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09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BADE-DFDB-4EA8-BCDA-FACCC380AD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2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B75E3-C43E-4C6F-9455-797F314D0C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26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E940-A9D5-439A-B141-FA1B81D4F1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056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8BBE-1DC8-4D28-B404-6EA9CB8E92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6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E636-9430-42BA-9B14-0D515FD8A8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49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C723-8019-4EE3-82DD-DF04C71EB8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101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64D0-C31C-47B1-818F-D09F0CEAD1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00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50F-5CC0-477E-98AE-25EE630AD6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16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52FD-40BC-42EF-B097-74E451D29D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75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2747-276F-492E-A166-84967375E5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14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078장 저 높고 푸른 하늘과(통75)</dc:title>
  <dc:creator>김창운</dc:creator>
  <cp:lastModifiedBy>seongdae</cp:lastModifiedBy>
  <cp:revision>19</cp:revision>
  <dcterms:created xsi:type="dcterms:W3CDTF">2012-08-30T03:18:24Z</dcterms:created>
  <dcterms:modified xsi:type="dcterms:W3CDTF">2020-05-01T07:09:09Z</dcterms:modified>
</cp:coreProperties>
</file>