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3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B175-98AB-4FF1-8C76-D3428CE8A2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113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4F8F-E756-47F8-AC81-E8D8885B86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62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F769-24D9-4B19-9752-EDD02D736C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9D0A-BC2B-4922-8CC3-D455792D4E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8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BAE5-1E8E-400F-9B73-D033BFD25D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803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7265-0E30-4F9C-BDAF-9AFCDD3626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5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2373-9875-4F83-9581-D984010D52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1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E76-560D-4F3F-B17F-33D09FCA40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90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17AE-7904-4890-9068-3D613D64A5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81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D0ED-A1E3-470F-B986-18B42C80FE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C08B-AA98-4E6B-AB90-20DADFF53E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21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F74A-0C9C-4F9E-9B0E-835435745A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513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079장 주 하나님 지으신 모든 세계(통40)</dc:title>
  <dc:creator>김창운</dc:creator>
  <cp:lastModifiedBy>seongdae</cp:lastModifiedBy>
  <cp:revision>19</cp:revision>
  <dcterms:created xsi:type="dcterms:W3CDTF">2012-08-30T03:18:24Z</dcterms:created>
  <dcterms:modified xsi:type="dcterms:W3CDTF">2020-05-01T07:09:11Z</dcterms:modified>
</cp:coreProperties>
</file>