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06E-6E81-4C84-AE69-21C03E742E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62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41B-2441-40CC-9B8E-3EBFA143F6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08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A2A9-A38C-4090-9059-CE2C8B1A4A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7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AEB1-E5BB-4D53-9737-0AB8C96A59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3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22E2-603F-4071-94F9-1A8A3199A1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8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D3F-145E-41D1-B9D6-11B9A73A8F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3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EB5D-14C5-483A-9977-E82980495A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9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337B-837A-4C2F-BD89-3E1079E7FA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6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0A07-F4CF-4126-A80A-3F8ED556C2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CD3-B26B-4B37-9156-8687ACB0D8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12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C738-C91A-4FE6-ABAE-C76386DF49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3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4C8F-20CF-47D0-A066-1D7A47721A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080장 천지에 있는 이름 중(통101)</dc:title>
  <dc:creator>김창운</dc:creator>
  <cp:lastModifiedBy>seongdae</cp:lastModifiedBy>
  <cp:revision>19</cp:revision>
  <dcterms:created xsi:type="dcterms:W3CDTF">2012-08-30T03:18:24Z</dcterms:created>
  <dcterms:modified xsi:type="dcterms:W3CDTF">2020-05-01T07:09:13Z</dcterms:modified>
</cp:coreProperties>
</file>