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B3E5-2541-4FAA-BFCC-D1411D8ED29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297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5865-B8DF-488E-BFF6-204720B651C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086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5886-9CF9-4337-ABB7-2F78A219C4C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32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A70C-04A3-4E15-A03A-3DC9FF8ED3C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593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0A58-2E5A-4085-8AF7-AACA4788023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737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0785-5024-4C1B-930E-B41FA4579D2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682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7368-F2C9-4F00-976C-D4599A64171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06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81E2-8D63-4124-9C1E-085A07B878E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019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CEF7-4018-463F-9C03-95F19FB5730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934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7620-FC98-4E75-8F97-9D0324383BF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26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7104-5D46-4942-9480-BB4237A6E6C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281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29A7C-491A-4BB3-8B10-535A850FCF0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91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082장 성부의 어린 양이(통90)</dc:title>
  <dc:creator>김창운</dc:creator>
  <cp:lastModifiedBy>seongdae</cp:lastModifiedBy>
  <cp:revision>19</cp:revision>
  <dcterms:created xsi:type="dcterms:W3CDTF">2012-08-30T03:18:24Z</dcterms:created>
  <dcterms:modified xsi:type="dcterms:W3CDTF">2020-05-01T07:09:17Z</dcterms:modified>
</cp:coreProperties>
</file>