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71" r:id="rId4"/>
    <p:sldId id="264" r:id="rId5"/>
    <p:sldId id="265" r:id="rId6"/>
    <p:sldId id="272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41B2-2A5B-4D45-B693-CB2E6DB0439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495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7702-25DE-4053-9038-7E32D5F9B36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457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4E93-89DE-4ABE-BCDA-D4B773B2BB5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564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02B9-3DB3-4F3E-B28F-553CB17AEE5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022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5ABD-DD39-44F1-8DEE-7180470E6B8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969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562B-0A9D-424C-9A5B-4728C9DDB91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7315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C22E-AC3D-49DE-AAE9-4E40FB4D75F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569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4895C-57A6-4C9F-9BF2-BB5CFA15B8D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774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E704-685E-4F4E-9730-E704F3F2BB2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681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C1A3-895B-4850-898D-95114DCECB8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85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8A5C-CEBB-429D-9695-0591517B0BD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249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AC6A8-66F0-44E1-8566-981277903BA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072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084장 온 세상이 캄캄하여서(통96)</dc:title>
  <dc:creator>김창운</dc:creator>
  <cp:lastModifiedBy>seongdae</cp:lastModifiedBy>
  <cp:revision>19</cp:revision>
  <dcterms:created xsi:type="dcterms:W3CDTF">2012-08-30T03:18:24Z</dcterms:created>
  <dcterms:modified xsi:type="dcterms:W3CDTF">2020-05-01T07:09:22Z</dcterms:modified>
</cp:coreProperties>
</file>