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CE2B-7FB6-413C-B912-EF478476BE8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29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B782-76B8-49A6-8674-F917914B8DD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459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BDC4-A0FE-4C35-AADA-8B659500714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327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65BD7-A845-4B20-A1D7-62BAD672234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859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939B-F6CC-4C0A-A674-36F81D58625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692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D026-F3D1-46F2-924F-048E3042E4A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110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8509-BD7F-4F08-8D10-DF25C51BFFD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142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6CD5-9208-47EC-9815-1D3DA74D404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093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66B4-8354-4E58-8359-49304E0B4B3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989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1360-8821-4CF7-960B-AFD0707AF4F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703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F89E-EF82-4F76-BA13-69E3A68D732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314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B397D-97D8-4B18-9C44-BAFEF4AB636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52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086장 내가 늘 의지하는 예수(통86)</dc:title>
  <dc:creator>김창운</dc:creator>
  <cp:lastModifiedBy>seongdae</cp:lastModifiedBy>
  <cp:revision>19</cp:revision>
  <dcterms:created xsi:type="dcterms:W3CDTF">2012-08-30T03:18:24Z</dcterms:created>
  <dcterms:modified xsi:type="dcterms:W3CDTF">2020-05-01T07:09:25Z</dcterms:modified>
</cp:coreProperties>
</file>