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1BE78-8289-4A4E-8451-7E64DEE363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053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A26B-FEC9-49E3-AFDC-BE9ED948B9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548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E6D5-84BD-49BC-BDC2-036A63D4D4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815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915E-50D4-4EA2-8BE6-56D070D0540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740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5393-C077-4761-B64F-65192795C4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672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E4FD-F493-4E7D-AA9F-15F91A0552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537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8173-7D0C-4663-973E-46A4268F08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111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4015-6FEC-445D-B3C7-38507AAFBA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04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2B6A-2508-449F-95A0-5EB179CEAC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259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689A-CC0F-443A-A80E-E01CDD70AD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11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A8B6-A498-47B0-AF89-AC62706E78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401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5EF0-8FD8-4A5A-A6BE-449CE35869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188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090장 주 예수 내가 알기 전(통98)</dc:title>
  <dc:creator>김창운</dc:creator>
  <cp:lastModifiedBy>seongdae</cp:lastModifiedBy>
  <cp:revision>19</cp:revision>
  <dcterms:created xsi:type="dcterms:W3CDTF">2012-08-30T03:18:24Z</dcterms:created>
  <dcterms:modified xsi:type="dcterms:W3CDTF">2020-05-01T07:09:33Z</dcterms:modified>
</cp:coreProperties>
</file>