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DEB8-8CDF-412C-9106-8FC16C977EF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274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AF32-C665-4515-9A67-4C8049CEBC7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626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13B6-BAB6-4FBE-8B7F-F83F41A120C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888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9BE6-02AA-4750-A7DD-ED984FE17D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742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57C6-B12A-4807-A6E2-8AB5B4D9EEB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064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7796-BBB9-4791-A93A-3FFF94926FC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110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1518D-6648-4D72-8BA1-21F598E77E3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487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2F9F-B3D5-4F59-B0B2-13E223EA29B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072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D5BA-9264-4328-AECC-72FDC4D1A7C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183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15EC-1952-4CDE-9A02-A22D049A9B8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4824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48A40-3BB3-4C3B-BA99-44DC85A37AA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582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7797A-233D-4634-AD86-0D773B7B11C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05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093장 예수는 나의 힘이요(통93)</dc:title>
  <dc:creator>김창운</dc:creator>
  <cp:lastModifiedBy>seongdae</cp:lastModifiedBy>
  <cp:revision>19</cp:revision>
  <dcterms:created xsi:type="dcterms:W3CDTF">2012-08-30T03:18:24Z</dcterms:created>
  <dcterms:modified xsi:type="dcterms:W3CDTF">2020-05-01T07:09:39Z</dcterms:modified>
</cp:coreProperties>
</file>