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90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083FF-93E5-47BD-BE13-9FE14033021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3439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222B2-8B81-4F38-81BF-CD9DC76567F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62277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9A746-EF9F-49F2-ABB3-29635840F6A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25145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6138-5B0C-45D7-8E23-9A801E19F62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6969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EB78-5323-40EB-AEB9-404D755F22D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68384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AA3B5-54DF-44C6-8B9C-24355F12F8C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4958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7BCDB-2C16-4076-836E-5CA198E9FAF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70567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B548-D899-410C-BA08-BE6E3D8D969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0038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A2BE-CF20-49A6-8401-9C401AE6D21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37527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446B-129A-4431-97E5-A544555CEA0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38719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E172-B5CD-4850-AC53-BC8EEEC5C55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34494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24FF1-92A1-4D01-8C58-E5C18A8DDFD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50104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236</TotalTime>
  <Words>0</Words>
  <Application>Microsoft Office PowerPoint</Application>
  <PresentationFormat>와이드스크린</PresentationFormat>
  <Paragraphs>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095장 나의 기쁨 나의 소망 되시며(통82)</dc:title>
  <dc:creator>김창운</dc:creator>
  <cp:lastModifiedBy>seongdae</cp:lastModifiedBy>
  <cp:revision>20</cp:revision>
  <dcterms:created xsi:type="dcterms:W3CDTF">2012-08-30T03:18:24Z</dcterms:created>
  <dcterms:modified xsi:type="dcterms:W3CDTF">2020-05-01T07:09:43Z</dcterms:modified>
</cp:coreProperties>
</file>