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5BBD-9ECB-4E2A-862D-58E35B7616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54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050C-F257-4630-80A2-A8BBFE2181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F61-8685-4F23-B0DD-7AA3546D9D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0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F30A-BF2E-48D8-8F5E-13D29B0DD6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10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9B45-863A-4C2D-BCA3-2EEF652729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35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32A-860B-402C-94D3-19F8A1251D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791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8687-CF6B-480E-A516-EBDD2CBD90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73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1E2E-242B-4979-9139-D155C295A0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61F2-8DA1-4212-A5FF-3E0E206987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11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0C07-2B2D-4F63-B05A-2F931F2CFC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0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A8D-972B-438D-A92D-98CD49C884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85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4DB4-8BE6-4017-A4B6-EB733FA22A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096장 예수님은 누구신가(통94)</dc:title>
  <dc:creator>김창운</dc:creator>
  <cp:lastModifiedBy>seongdae</cp:lastModifiedBy>
  <cp:revision>20</cp:revision>
  <dcterms:created xsi:type="dcterms:W3CDTF">2012-08-30T03:18:24Z</dcterms:created>
  <dcterms:modified xsi:type="dcterms:W3CDTF">2020-05-01T07:09:45Z</dcterms:modified>
</cp:coreProperties>
</file>