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D455-CDAD-4B29-B524-08333324B1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040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008A-BA4C-44EF-BFC5-4E7117E8CAB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326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6E57-09C8-4721-9AA2-0AE848B0F7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575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D226-679C-4A11-BD66-A47F363779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376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E385-1747-4275-9421-1504BCB0C7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465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B4AE-5CCD-4124-9335-0824F7C381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40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DB95-849A-40E5-B32B-7CA6F2BDBB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020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1735-8068-4B94-B7AB-8EE6491C305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640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FCD7-91E8-4D64-97EA-E694078B5F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94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174A-C740-49D5-9156-0EAC35744F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844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1C62-1090-4DAB-AC96-650FF1DF217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836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74C8E-DE6B-4A7C-9690-65994F59CF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267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097장 정혼한처녀에게</dc:title>
  <dc:creator>김창운</dc:creator>
  <cp:lastModifiedBy>seongdae</cp:lastModifiedBy>
  <cp:revision>20</cp:revision>
  <dcterms:created xsi:type="dcterms:W3CDTF">2012-08-30T03:18:24Z</dcterms:created>
  <dcterms:modified xsi:type="dcterms:W3CDTF">2020-05-01T07:09:47Z</dcterms:modified>
</cp:coreProperties>
</file>