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0D4E-6FA8-4552-AB0F-74CD260AA8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2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3FFF-5727-4DE1-9468-728B392EDA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29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CAB3-01F8-4E3B-91E4-7F0DC41153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36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6A7-F3D8-4D3F-84B2-24C2D6771A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4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D286-7895-4101-9E6D-B00CA0774D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53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6D42-3964-464C-86C8-8090335D2A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87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2715-6B56-4173-ABA5-012FF82C94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32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E95-7225-4120-BBC7-DC2BA53C8D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34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A1E-E0AA-4BCE-A6E1-36FFAFDB87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909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D9DE-37FA-4385-8A09-F6D19DE093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632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8E8A-760D-42A0-B68F-3F950416CB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67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B119-33B9-4668-B3D6-F7B33482C7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379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098장 예수님오소서</dc:title>
  <dc:creator>김창운</dc:creator>
  <cp:lastModifiedBy>seongdae</cp:lastModifiedBy>
  <cp:revision>20</cp:revision>
  <dcterms:created xsi:type="dcterms:W3CDTF">2012-08-30T03:18:24Z</dcterms:created>
  <dcterms:modified xsi:type="dcterms:W3CDTF">2020-05-01T07:09:49Z</dcterms:modified>
</cp:coreProperties>
</file>