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035-00C4-47C4-ABE0-C7016AC737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F6B-1ABD-4A69-93BD-65D4AFB693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1E4-96EE-4383-A25D-DB5DA6B950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52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AF58-6333-4D59-9E5E-9AA58C6E20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6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9D72-DF60-46FF-B40E-6002A6A1EE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78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845-BA54-4B2E-A77B-393E5B6D57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3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339-4C69-43B7-948F-108F942B3D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7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A9A6-EE5C-4B24-B23A-DD50964AA5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3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3BAB-40AA-4AC1-9589-675E892520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5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8988-95B2-4A2F-B35D-2CE11DCD10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3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A5C-EB19-47E5-91FC-E5510AB611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75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2B5A-3B3B-483D-9638-634802FBEA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6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099장 주님앞에떨며서서</dc:title>
  <dc:creator>김창운</dc:creator>
  <cp:lastModifiedBy>seongdae</cp:lastModifiedBy>
  <cp:revision>21</cp:revision>
  <dcterms:created xsi:type="dcterms:W3CDTF">2012-08-30T03:18:24Z</dcterms:created>
  <dcterms:modified xsi:type="dcterms:W3CDTF">2020-05-01T07:09:51Z</dcterms:modified>
</cp:coreProperties>
</file>