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F5A-99D6-4834-AA35-79772BEDD7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898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031-81AF-4099-BC75-982EC094AC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238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43D7-EF43-44BA-93D9-B586896CA9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74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9DB-BCF7-4320-966E-1005920C46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23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8A49-3F3C-4772-B150-924511812F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49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4142-2902-4EDA-B817-D6D62788DF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2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9C1A-8BB6-4856-9FBB-177E195C79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499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673-E303-46E9-9BA8-5C2EA963DF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747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18E4-3B2F-46B3-BA84-C4CAA0174F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19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AE1A-2C51-48FA-8C8B-A70D05A261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28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48DE-6B25-49C2-A6BE-D9D47FC46B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0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07DE8-E531-48D4-B5A1-51DF0FB721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12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101장 이새의 뿌리에서(통106)</dc:title>
  <dc:creator>김창운</dc:creator>
  <cp:lastModifiedBy>seongdae</cp:lastModifiedBy>
  <cp:revision>20</cp:revision>
  <dcterms:created xsi:type="dcterms:W3CDTF">2012-08-30T03:18:24Z</dcterms:created>
  <dcterms:modified xsi:type="dcterms:W3CDTF">2020-05-01T07:09:54Z</dcterms:modified>
</cp:coreProperties>
</file>