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5AD2-7861-45C2-A375-E199ACA148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2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B455-4BD1-41CF-955D-F6A7407858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49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F52F-51A3-4907-B4C9-26A7CE4EAD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52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C0DE-0BBD-45F4-9FA0-1EAF6A555B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1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DCA8-B32D-4632-86AD-9C7F0710FC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0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EBC1-0CFE-4008-872D-F1423E9947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5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2039-6CCC-42D7-BD2B-E202D6E64B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E9EF-B246-42E8-BAD7-F254EC1BCD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94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A7-79D5-4CBA-94DF-E405BDF523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2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16D6-1AEA-4DC1-BDAD-6538F7793E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96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3CA8-DD8F-4DD1-9D15-75F1EB977A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87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452F-F9BB-4761-8FD6-C165E0BBA7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8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103장 우리주님예수께</dc:title>
  <dc:creator>김창운</dc:creator>
  <cp:lastModifiedBy>seongdae</cp:lastModifiedBy>
  <cp:revision>20</cp:revision>
  <dcterms:created xsi:type="dcterms:W3CDTF">2012-08-30T03:18:24Z</dcterms:created>
  <dcterms:modified xsi:type="dcterms:W3CDTF">2020-05-01T07:09:57Z</dcterms:modified>
</cp:coreProperties>
</file>