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ECF6-C50B-400C-9702-93F80D0EB44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210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64BA-8677-4B74-9E40-7F0F501B1E5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792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9034-ACCC-4A6A-82FB-CFAF1F6C818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718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348A-92BA-44B9-A2CA-DFD37444795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459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484-3739-4990-BDE2-14FA30A80A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29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9D02-333E-4F63-B35E-9AA00544564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625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A9CF-E863-4833-89F1-6E347B93B0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162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A19-1EED-4140-B846-2B27BA447BD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368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CA7A-4919-48E7-9EE3-AA9421F1B9B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765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DF2D-18FE-4B01-B5EA-5608C6220FD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515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8D52-FFCF-449C-A22D-9DB89EB9F5B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697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F092A-FBA7-4089-BB5D-6026D2694AB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578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105장 오랫동안 기다리던(통105)</dc:title>
  <dc:creator>김창운</dc:creator>
  <cp:lastModifiedBy>seongdae</cp:lastModifiedBy>
  <cp:revision>20</cp:revision>
  <dcterms:created xsi:type="dcterms:W3CDTF">2012-08-30T03:18:24Z</dcterms:created>
  <dcterms:modified xsi:type="dcterms:W3CDTF">2020-05-01T07:10:00Z</dcterms:modified>
</cp:coreProperties>
</file>