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D3D-9383-42CD-9EE9-48E57F60D8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7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0AFF-148D-45FD-9342-61F5A7C28E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31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864A-6EB5-4BF2-9283-68110F8FFC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8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9C4-9BB6-4B5A-ACCB-14244416DC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2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1A80-CDC7-40C5-B903-41F6A55EC9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4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B81E-7FB5-424A-B41A-1122BFCC3F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6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F457-6332-4416-91EE-C9C9A79DF5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9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13EF-415B-45AA-B055-344E0C07DF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9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E221-F1CB-4F81-8D1D-269CF74E7F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E285-49FF-402B-9507-49DE2E782A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0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DAD-99C9-4C76-93ED-8E3AD2C8CC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47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3C4EC-9177-41D8-B6D8-4D3E066AB1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620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107장 거룩한밤복된이밤</dc:title>
  <dc:creator>김창운</dc:creator>
  <cp:lastModifiedBy>seongdae</cp:lastModifiedBy>
  <cp:revision>20</cp:revision>
  <dcterms:created xsi:type="dcterms:W3CDTF">2012-08-30T03:18:24Z</dcterms:created>
  <dcterms:modified xsi:type="dcterms:W3CDTF">2020-05-01T07:10:03Z</dcterms:modified>
</cp:coreProperties>
</file>