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EF4D-777A-4F86-A02B-1E75291396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324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56C5-998E-43F2-88DD-AD0EC261F8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95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2F6B-A2A5-484B-B182-139683660B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331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1E55-8AFF-4607-AC96-6CD7CC2CEC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09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1D87-9961-408D-9728-42C8A97BB5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833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7987-C5CB-4C7E-A151-69964A0E1A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500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3C3-E684-4EDD-9145-28750CAF98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39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90F4-7C11-4D61-B474-2C38FBC05C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7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66B9-3396-4A00-9D23-67AA29414B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62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2BF1-528B-4B7D-9EDE-B8D86DCFEA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696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C455-2C3A-4AC0-8E24-2B30ADAC0E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28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B12D-808B-443D-A816-0CBE453E7C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99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108장 그 어린 주 예수(통113)</dc:title>
  <dc:creator>김창운</dc:creator>
  <cp:lastModifiedBy>seongdae</cp:lastModifiedBy>
  <cp:revision>20</cp:revision>
  <dcterms:created xsi:type="dcterms:W3CDTF">2012-08-30T03:18:24Z</dcterms:created>
  <dcterms:modified xsi:type="dcterms:W3CDTF">2020-05-01T07:10:05Z</dcterms:modified>
</cp:coreProperties>
</file>