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E8DEE-59FC-48CE-A12F-2C4884FEFEC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6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6603-7781-414A-965C-E329E76B5BC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1737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A52C-C0F7-4AA1-92F0-01B0371A998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771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699F-47A4-4C6C-96F9-56D799E01D0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0484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ED62-B2A4-4B0E-9BD3-160BCEC3939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695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A04-C23A-4732-A848-784A5626B58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1241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C61C-9C55-45A8-8646-DC25E7FDDE1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359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0988-3F5E-4F11-9DCE-59562DDE578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5054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A54E-3E89-4BD5-8B96-21D835A59BA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6337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A79A-89DE-4727-A449-9CAF8E18611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5415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6409-A366-4078-B859-C04C015B463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086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0F0AA-1B6E-4456-8CD8-917B50400D8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1921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109장 고요한 밤 거룩한 밤(통109)</dc:title>
  <dc:creator>김창운</dc:creator>
  <cp:lastModifiedBy>seongdae</cp:lastModifiedBy>
  <cp:revision>20</cp:revision>
  <dcterms:created xsi:type="dcterms:W3CDTF">2012-08-30T03:18:24Z</dcterms:created>
  <dcterms:modified xsi:type="dcterms:W3CDTF">2020-05-01T07:10:07Z</dcterms:modified>
</cp:coreProperties>
</file>