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22B-B6E8-4B6F-B806-7E00D6A107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409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7341-3C32-46D6-B19B-28608800FA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601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49C4-A47F-4814-A753-56C5055AEC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04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0F54-F615-4155-820C-0C67ECB1F7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93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23FC3-07C7-4308-A45A-21ED336352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142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24F8-B8B4-476A-886A-877D56DB72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041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10CA-79E1-4AB1-8AE6-2C7C346A48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47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D6E5-67AD-4E9A-9F13-CAF232232D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466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9FC7-426F-4A8E-84E5-1B479C0630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00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2FBB-55D0-400F-BA83-12D8F82BBA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944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D42-7B55-4050-9B5D-8314C1C67EA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09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DEE5-5A65-462B-A9F1-62213DA7F6E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721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111장 귀중한 보배합을(통111)</dc:title>
  <dc:creator>김창운</dc:creator>
  <cp:lastModifiedBy>seongdae</cp:lastModifiedBy>
  <cp:revision>21</cp:revision>
  <dcterms:created xsi:type="dcterms:W3CDTF">2012-08-30T03:18:24Z</dcterms:created>
  <dcterms:modified xsi:type="dcterms:W3CDTF">2020-05-01T07:10:10Z</dcterms:modified>
</cp:coreProperties>
</file>