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0371-29F5-4EDC-8CBD-95429D2571D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107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A161-EE68-452A-B0E6-D559ECEB770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101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9367-75C2-4EC8-85F6-023B453B99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139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F93A-09BC-44E1-957D-E3B35CBBCAD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684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777B-9E6A-4C85-944E-885A602FA93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444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C884-00A0-4AEE-BA5D-E04FCA8464F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201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48D5-8013-4CF2-87B2-D73738608B2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473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1C19-D8C4-4F8E-9930-DCFE029B2D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053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7E9C-F1F0-4DD2-BFD3-7CB7D691E87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761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F7EB-9B0B-4521-8881-AF7458B3ADA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857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4449-E43E-436C-9876-B28A67AD35C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85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68B97-2A2A-4FDF-841C-0ED119622F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662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113장 저아기잠이들었네</dc:title>
  <dc:creator>김창운</dc:creator>
  <cp:lastModifiedBy>seongdae</cp:lastModifiedBy>
  <cp:revision>20</cp:revision>
  <dcterms:created xsi:type="dcterms:W3CDTF">2012-08-30T03:18:24Z</dcterms:created>
  <dcterms:modified xsi:type="dcterms:W3CDTF">2020-05-01T07:10:14Z</dcterms:modified>
</cp:coreProperties>
</file>