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71" r:id="rId4"/>
    <p:sldId id="264" r:id="rId5"/>
    <p:sldId id="265" r:id="rId6"/>
    <p:sldId id="272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D83C-A66D-4B3B-875D-EF27C2C871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5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7A74-1BDE-4B62-90A1-994B8EFD32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6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AA70-69AD-43BA-8643-6B7831A2C1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4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23EA-6BE2-4EBA-836B-2345C37BE4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86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6-51B3-45F5-B937-25DCB5B523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16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837B-F2BF-4038-8078-50992C66CA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22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348D-9F8D-4F45-9AAC-F952702B24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7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BCE5-0AE4-4E6F-8285-D4F650A5B4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180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343-6207-4B56-8C61-AF72A745AA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51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D73D-E179-4B48-A314-C076ACD31D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94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59E4-4D76-422B-909A-1801130270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99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E669-5313-4145-93FD-5FDC0E9CF6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69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117장 만백성 기뻐하여라(통117)</dc:title>
  <dc:creator>김창운</dc:creator>
  <cp:lastModifiedBy>seongdae</cp:lastModifiedBy>
  <cp:revision>20</cp:revision>
  <dcterms:created xsi:type="dcterms:W3CDTF">2012-08-30T03:18:24Z</dcterms:created>
  <dcterms:modified xsi:type="dcterms:W3CDTF">2020-05-01T07:10:22Z</dcterms:modified>
</cp:coreProperties>
</file>