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28D6-ADF5-4248-BD31-80A0E55D1B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46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9A9A-5751-4775-BF3A-DA4855E026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9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84-94C4-4CB5-9A28-D21B72358F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69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1567-0C21-402D-9BBC-69A81F0829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1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7FD5-EC54-44E7-954D-FA102EE6E7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04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548B-3528-49D0-8A17-EC6078EDE8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45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3AA8-4D3A-4882-AA26-BCA46B3E38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18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EDBA-9186-44B0-92C0-8DDA3C331B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37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B39C-03E5-44D6-BF19-9B38757A72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263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B00B-8A7E-48D2-9F75-787F9318FC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612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B29-9ACA-456F-ABEC-8F6A2DBF66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69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8F39-6077-4E42-9FF6-9386D038C3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120장 오베들레헴작은골(통120)</dc:title>
  <dc:creator>김창운</dc:creator>
  <cp:lastModifiedBy>seongdae</cp:lastModifiedBy>
  <cp:revision>20</cp:revision>
  <dcterms:created xsi:type="dcterms:W3CDTF">2012-08-30T03:18:24Z</dcterms:created>
  <dcterms:modified xsi:type="dcterms:W3CDTF">2020-05-01T07:10:28Z</dcterms:modified>
</cp:coreProperties>
</file>