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B8FE-3D78-42A5-A2BE-50E155FE6E8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302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499-808F-42E1-AC73-454C3D0568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220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7FE4-824E-48ED-A174-0039714C9F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672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17E0-1D23-4AA3-9C68-3D79723BC6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650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E7DB-DD5A-4A1B-8633-D41D61CCEC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689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A06E-2485-4EFD-A0AE-5CA1001FEE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372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B329-AF2C-4211-A2F4-D4FAA57F18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485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BE92-BFBE-4E28-B3A5-1A93155BF0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828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EB54-EE94-4808-A9D5-E49206960EF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8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6544-4718-4C4C-8FA3-0E34434D95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619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DF16-DF83-4C24-96AD-C548DA3A727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544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9A608-8412-4540-8746-F59CF94280B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949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123장 저 들 밖에 한 밤중에(통123)</dc:title>
  <dc:creator>김창운</dc:creator>
  <cp:lastModifiedBy>seongdae</cp:lastModifiedBy>
  <cp:revision>30</cp:revision>
  <dcterms:created xsi:type="dcterms:W3CDTF">2012-08-30T03:18:24Z</dcterms:created>
  <dcterms:modified xsi:type="dcterms:W3CDTF">2020-05-01T07:10:34Z</dcterms:modified>
</cp:coreProperties>
</file>