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6BA2-858E-4A2C-851C-21C8143F1B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26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EE45-B3B0-4B60-B55C-61C3B0BBA4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18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D741-2135-42BE-A39C-FD4C515D7D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463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196-C5E8-41B3-8280-AF0CF12864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90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7B84-3E34-43CC-A7E0-92CF36A905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943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09D8-2E36-45FE-900D-E567E865CB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71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3D3D-B0C0-4879-940F-835C83D82F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142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5CCF-6E3A-43BC-B68B-C9CD325A1A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9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1516-9590-4412-AEE0-712E6A1BD8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19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EE0E-89EC-4328-BE7E-381A5BF491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CE1F-87CA-4CC2-9B72-8C6A7B0476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313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A501-19B1-4692-91A6-9E6AA3DD3D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573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124장 양지키는목자여</dc:title>
  <dc:creator>김창운</dc:creator>
  <cp:lastModifiedBy>seongdae</cp:lastModifiedBy>
  <cp:revision>25</cp:revision>
  <dcterms:created xsi:type="dcterms:W3CDTF">2012-08-30T03:18:24Z</dcterms:created>
  <dcterms:modified xsi:type="dcterms:W3CDTF">2020-05-01T07:10:36Z</dcterms:modified>
</cp:coreProperties>
</file>