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DDBD-51C9-4F08-A349-8B96E85B780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088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91EF-A1A1-4EAE-AE70-5FDBCA08229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868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F7A2-E6BD-46EA-A508-822169CE94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536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EFF0-4B91-458B-A4AA-CFD16C0E05E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903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560-298B-4644-9125-4AF01BAA06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773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D9CC-D8E0-4878-A90C-2FB69160E3E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198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9E5D-0C43-433A-BD57-6D4AF2F1892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96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5BBD-FC46-42C4-B9BE-DBF88FDADAC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534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1FF6-B118-485F-B93A-0A42C65194B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997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2AFBD-6DE6-4545-BB98-470E560AC9F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720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969-693A-486C-AE91-F528651A9D4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30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BEC0E-1324-45FC-80BE-272AAEDA175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460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125장 천사들의 노래가(통125)</dc:title>
  <dc:creator>김창운</dc:creator>
  <cp:lastModifiedBy>seongdae</cp:lastModifiedBy>
  <cp:revision>23</cp:revision>
  <dcterms:created xsi:type="dcterms:W3CDTF">2012-08-30T03:18:24Z</dcterms:created>
  <dcterms:modified xsi:type="dcterms:W3CDTF">2020-05-01T07:10:38Z</dcterms:modified>
</cp:coreProperties>
</file>