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3B9D-57B2-4D51-B85F-830C43CEB8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9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766B-4BBC-4AD2-9684-9E84129997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6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42BC-B691-454F-9271-8802B40378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09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92AE-029B-41C4-ADC6-FE7F796724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2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C09-F423-4A8D-A508-B6DA7207BD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8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61F9-DE22-4B7D-810C-34C30144AA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6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B677-B63F-4A51-9CC7-3A357AA557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8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6BA7-9778-4EEF-9DD4-691DF392B1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7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4237-DA13-446C-B365-73B711657C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0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CB9E-0104-489B-B852-ADB6ED909F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93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BBB7-55D4-4921-8919-232435536E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66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C830-4139-4096-B30A-965FD5C32E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0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127장 그고요하고쓸쓸한</dc:title>
  <dc:creator>김창운</dc:creator>
  <cp:lastModifiedBy>seongdae</cp:lastModifiedBy>
  <cp:revision>28</cp:revision>
  <dcterms:created xsi:type="dcterms:W3CDTF">2012-08-30T03:18:24Z</dcterms:created>
  <dcterms:modified xsi:type="dcterms:W3CDTF">2020-05-01T07:10:41Z</dcterms:modified>
</cp:coreProperties>
</file>