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4DDB-2960-4806-B393-A6C90562ED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20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0AF0-6E1F-423D-AAB2-A3F242AC70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8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02C0-A409-4B0C-B90F-4B5E39C892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60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1FF5-8E79-4E69-8EED-52D1CDF724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4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F62-C685-4A01-8F12-B5AAA87496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9DA-8E83-479B-87B3-65CE437512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3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361D-A519-4ADB-887F-2126A0B536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2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2C1-B665-4D47-8426-BE378C0F1E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49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13F9-9FF6-4473-80DB-A34A08AE28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8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5448-E475-4D1C-81C5-CF9A45FBCE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6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605-23CE-4E71-88B6-99742BF7EE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2041-044B-4AC9-B383-CC2833ABA6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8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129장 마리아는아기를</dc:title>
  <dc:creator>김창운</dc:creator>
  <cp:lastModifiedBy>seongdae</cp:lastModifiedBy>
  <cp:revision>28</cp:revision>
  <dcterms:created xsi:type="dcterms:W3CDTF">2012-08-30T03:18:24Z</dcterms:created>
  <dcterms:modified xsi:type="dcterms:W3CDTF">2020-05-01T07:10:44Z</dcterms:modified>
</cp:coreProperties>
</file>