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71AA-BB8D-413A-A7D9-DC13EF6C47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124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544C-080C-4AB9-99AF-F85A6DFE35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32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D3D9-E8C1-407E-A37F-329AAF762E0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316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8EB8-080E-4A6B-891B-47B2F7C86D5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690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4A85-C859-4362-8D4D-A3F58180CB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56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E3F6-F591-4CFA-B643-43880E813D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097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9316-CFA2-456D-BC88-75E7B6550F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733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B267-2243-49ED-A78A-1BB9470B24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526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6BF3-299A-4C48-ABB6-6BAB3D8E61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109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F9A3-0EE2-41B7-AD32-9B196CB09A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930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7D84-F588-42C7-9F01-5EF6504CCE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173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6EE89-3D29-4CDB-A4FB-AA391DE6BB5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85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133+ 하나님의말씀으로</dc:title>
  <dc:creator>김창운</dc:creator>
  <cp:lastModifiedBy>seongdae</cp:lastModifiedBy>
  <cp:revision>28</cp:revision>
  <dcterms:created xsi:type="dcterms:W3CDTF">2012-08-30T03:18:24Z</dcterms:created>
  <dcterms:modified xsi:type="dcterms:W3CDTF">2020-05-01T07:10:50Z</dcterms:modified>
</cp:coreProperties>
</file>