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1" r:id="rId4"/>
    <p:sldId id="278" r:id="rId5"/>
    <p:sldId id="265" r:id="rId6"/>
    <p:sldId id="273" r:id="rId7"/>
    <p:sldId id="266" r:id="rId8"/>
    <p:sldId id="279" r:id="rId9"/>
    <p:sldId id="267" r:id="rId10"/>
    <p:sldId id="275" r:id="rId11"/>
    <p:sldId id="276" r:id="rId12"/>
    <p:sldId id="280" r:id="rId13"/>
    <p:sldId id="269" r:id="rId14"/>
    <p:sldId id="277" r:id="rId15"/>
    <p:sldId id="270" r:id="rId16"/>
    <p:sldId id="281" r:id="rId1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88F0-FE2E-487E-8825-21D1836B0D2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027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B8C5-6677-47FB-96D4-1937312E1D2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437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16AC6-0B53-4F92-B3AC-9353819FF5D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897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C42D-9DEB-4083-BDBD-DB1C25B4850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205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7772-0908-420B-ABE2-2CD2D39F3F3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264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7E47-B89C-48BF-B8A6-B631CB336CF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740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8D48-648A-4771-94CF-7121E30AD10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546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C9BA-CA1E-4C30-83C6-77038A9D86E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176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903AD-1F1D-4DBB-B04F-C1CF11F9818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27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E64F-118B-4B6D-8EA7-E59B0CCC56A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477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A122-7406-44A2-96A3-528DB840F88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763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F6570-DCCC-4A96-93F9-955418F9A9F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836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</TotalTime>
  <Words>0</Words>
  <Application>Microsoft Office PowerPoint</Application>
  <PresentationFormat>와이드스크린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134장 나 어느날 꿈속을 헤매며(통84)</dc:title>
  <dc:creator>김창운</dc:creator>
  <cp:lastModifiedBy>seongdae</cp:lastModifiedBy>
  <cp:revision>29</cp:revision>
  <dcterms:created xsi:type="dcterms:W3CDTF">2012-08-30T03:18:24Z</dcterms:created>
  <dcterms:modified xsi:type="dcterms:W3CDTF">2020-05-01T07:10:55Z</dcterms:modified>
</cp:coreProperties>
</file>