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DDDE-9EF5-46D0-B956-CB858752D3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0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078-077C-4065-B1B6-98E08ACBFE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5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896-78F9-42DB-B4B5-0C399961BB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0A42-D728-4782-819B-EE0F8E7D06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3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C97-AAEB-48CD-AF63-AAFC8DB111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2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D390-A4F0-4CB1-A615-13467A28C1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0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D353-1190-4FF9-AD18-26D6DA4C8D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55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682-B2FC-47AC-BF7D-D2C4E2D9E1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67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549-45BE-496A-86DE-7B0D2E9D6C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03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71DB-E13F-44B8-AEA7-E0843BF339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7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36455-9C29-4E68-A834-CE586A7B29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5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25C6-B702-4134-8B8C-A8F2D22BD1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3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136장 가나의혼인잔치</dc:title>
  <dc:creator>김창운</dc:creator>
  <cp:lastModifiedBy>seongdae</cp:lastModifiedBy>
  <cp:revision>26</cp:revision>
  <dcterms:created xsi:type="dcterms:W3CDTF">2012-08-30T03:18:24Z</dcterms:created>
  <dcterms:modified xsi:type="dcterms:W3CDTF">2020-05-01T07:10:57Z</dcterms:modified>
</cp:coreProperties>
</file>