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  <p:sldId id="271" r:id="rId6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9BF8-5B11-4657-AAB3-F109098AC1C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769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0BCE-93BA-445E-A70D-0F05D22CAF0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872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9732-C211-41FD-9FB9-F76942E3565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55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266B-F400-4D64-B2E9-B1F80C29B6D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891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398E-F827-4705-B461-A148F845C75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479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2CF7-70E8-46A9-B5E4-DA7F9E7FFC9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61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807-2C14-48AF-B102-BAD966F262A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419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CEBF-67F3-4F5B-86FE-37C144882D2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918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7C71-B1A9-48DD-9577-5E0FEAF2244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036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3FA9-40D8-4700-8187-13D8EF5AAAE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397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49B4-A006-46B1-87D3-6077BCB11A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598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DF2F1-DBAD-4D01-9E23-244DAEBC532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408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138장 햇빛을 받는 곳마다(통52)</dc:title>
  <dc:creator>김창운</dc:creator>
  <cp:lastModifiedBy>seongdae</cp:lastModifiedBy>
  <cp:revision>25</cp:revision>
  <dcterms:created xsi:type="dcterms:W3CDTF">2012-08-30T03:18:24Z</dcterms:created>
  <dcterms:modified xsi:type="dcterms:W3CDTF">2020-05-01T07:11:01Z</dcterms:modified>
</cp:coreProperties>
</file>