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3917-8711-4044-9F06-BA6056F932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038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A1BBB-40C6-4D39-AA36-B2B970942B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43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ECD5-9F5C-4C9A-800A-D8E2634170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35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AEC5-B44F-44AF-A0BC-E7479197DC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40FB-7BD9-4B6D-91B6-BE7A7D4677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164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AE8BC-32A8-4B0B-B6B6-6FE03985D0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28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DB8-6EB9-41C5-8CCC-B53508A73E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87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5445-10E9-4633-BAAC-C18C754892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20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2AB7-F48B-4E93-A0FC-9B49C3059B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888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189E0-C4FF-4A36-8C21-DBA996CCA9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83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5739-5CF6-4636-BA75-BB01789A00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551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5777C-4318-4CD5-B15C-3E01F7D3B2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7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141장 호산나 호산나(통132)</dc:title>
  <dc:creator>김창운</dc:creator>
  <cp:lastModifiedBy>seongdae</cp:lastModifiedBy>
  <cp:revision>28</cp:revision>
  <dcterms:created xsi:type="dcterms:W3CDTF">2012-08-30T03:18:24Z</dcterms:created>
  <dcterms:modified xsi:type="dcterms:W3CDTF">2020-05-01T07:11:06Z</dcterms:modified>
</cp:coreProperties>
</file>