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6489-9E7A-4699-BD99-7AB3A2ED30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86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3612-C8F4-4435-B830-4146942C3E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46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2272-59F5-4B55-B923-1EA4A920A0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59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5E84-8400-4D73-9E51-8E9B4AD7C8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0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79A3-E4AA-4D5C-A037-8575CF52B4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35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F8FF-BCC1-4074-855A-B3CD558A1B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6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2EAB-FB24-4805-92F6-5ADDABD73A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94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3011-9020-4AFB-9088-B04EE7E28C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239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B79-5EA4-4D8A-AEDF-785C84DA4F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032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5D2E-A539-49DD-8B55-4308722044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099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0211-432F-45E6-900D-05EC6544C4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92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126E-F55D-4E9C-947D-BC275CD67F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6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142장 시온에오시는주</dc:title>
  <dc:creator>김창운</dc:creator>
  <cp:lastModifiedBy>seongdae</cp:lastModifiedBy>
  <cp:revision>28</cp:revision>
  <dcterms:created xsi:type="dcterms:W3CDTF">2012-08-30T03:18:24Z</dcterms:created>
  <dcterms:modified xsi:type="dcterms:W3CDTF">2020-05-01T07:11:08Z</dcterms:modified>
</cp:coreProperties>
</file>