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DB8B-78A4-4BBE-99DD-7A6E094004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84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2886-DC92-40DB-A557-739A020B8D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28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60CD1-FB27-44E2-975E-D74D5DC659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607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5B5E-8B21-4C88-ABB2-50FB97225D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18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0284-DF92-4B07-9D15-FC7FAD1798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11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91CC-E979-4FD7-B003-4A551381E5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9496-A767-4E98-95DB-CFCFEF9467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35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7721-7C5C-4FF0-9ABE-D8DB7A61E3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05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8021-49DD-4983-9B43-5DDF153734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2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FBCB-1F29-4C06-8C0E-311E90ABC4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23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6682-FC66-4414-AF40-5E37AA9720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6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94D4-F545-42C6-81D1-4C619B1DE6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11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144장 예수 나를 위하여(통144)</dc:title>
  <dc:creator>김창운</dc:creator>
  <cp:lastModifiedBy>seongdae</cp:lastModifiedBy>
  <cp:revision>26</cp:revision>
  <dcterms:created xsi:type="dcterms:W3CDTF">2012-08-30T03:18:24Z</dcterms:created>
  <dcterms:modified xsi:type="dcterms:W3CDTF">2020-05-01T07:11:12Z</dcterms:modified>
</cp:coreProperties>
</file>