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E9F-CC07-4576-AE1C-ACF6FDFD4A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36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B113-1871-44B7-91AE-22CA280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59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3569-1A56-434A-BC49-C7962E3A17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6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6DD-0FB2-4AA6-A2CD-68D67066E3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5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43C9-A8FD-4AC8-98DB-87C2F676CC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2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3A6-352D-44C1-9AF1-9E962E88C9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0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D2CF-A062-4723-B204-F5F323AD24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7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A46E-96E8-430B-8102-BC13083111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998-1952-4BA4-BBC4-ADD5B9EA78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3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0E80-9CB8-4FDE-9F2C-78C86436E9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35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CDBE-A41B-496A-BBAA-247F81F91B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2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FE48-9E5A-4C54-8E31-E0446ACE32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0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145장 오거룩하신주님(통145)</dc:title>
  <dc:creator>김창운</dc:creator>
  <cp:lastModifiedBy>seongdae</cp:lastModifiedBy>
  <cp:revision>28</cp:revision>
  <dcterms:created xsi:type="dcterms:W3CDTF">2012-08-30T03:18:24Z</dcterms:created>
  <dcterms:modified xsi:type="dcterms:W3CDTF">2020-05-01T07:11:13Z</dcterms:modified>
</cp:coreProperties>
</file>