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E42B-23BE-4011-903C-02FF50E4D21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83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C4E3-CE2B-429B-B5C7-5F4767CD42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87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53E9-DE84-4390-8D6B-AABA4AEA2D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93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FFBF-9BD4-4323-8DDB-3843225C2E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B676-606C-4A86-8725-166982EBB2A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778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4AFD-4C25-4FEB-A813-24AF1E09F2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491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440E-119F-4B76-90E5-C338175302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733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2D51-3593-4391-8324-7E88359DA2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776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E69F-E4D1-4D25-965E-0D098CF674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66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0DF8-73AD-40E0-B821-72F37A9E7F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70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715C-C68B-4EC3-94C7-F1813264CB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177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C901-710A-48B4-A6F2-88FB68AD317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328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148장 영화로신주 예수의(통142)</dc:title>
  <dc:creator>김창운</dc:creator>
  <cp:lastModifiedBy>seongdae</cp:lastModifiedBy>
  <cp:revision>26</cp:revision>
  <dcterms:created xsi:type="dcterms:W3CDTF">2012-08-30T03:18:24Z</dcterms:created>
  <dcterms:modified xsi:type="dcterms:W3CDTF">2020-05-01T07:11:19Z</dcterms:modified>
</cp:coreProperties>
</file>