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5F8C-DFA5-472E-8CCE-3A1B8E065E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8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182E-AE4D-407D-AA78-BCFCB5166F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95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3B89-09AE-40FE-AF69-9C418AE66E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66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CB5-5570-4F0A-9DF1-93D80886AE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93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27F-7482-473F-B31E-B5B988090C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2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D055-EAAC-4902-A6DC-EC7257CCB0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666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2DA7-49F4-46DC-BB3E-B5B6BDBAA6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23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4530-059F-4A39-90E2-AFC0D4C92D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4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34F2-6C25-4F9E-9918-3ED19CF2FA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5F38-AC4F-4B82-8885-8098338EC9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4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43FF-1980-4E61-B765-99EBB77D3F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4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A99E-5171-4613-9978-E26853813D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9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155정 십자가지고</dc:title>
  <dc:creator>김창운</dc:creator>
  <cp:lastModifiedBy>seongdae</cp:lastModifiedBy>
  <cp:revision>28</cp:revision>
  <dcterms:created xsi:type="dcterms:W3CDTF">2012-08-30T03:18:24Z</dcterms:created>
  <dcterms:modified xsi:type="dcterms:W3CDTF">2020-05-01T07:11:33Z</dcterms:modified>
</cp:coreProperties>
</file>