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2E5C-5BFF-4E29-A1D8-5E4FECB697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3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72C-DA5F-48E0-8E97-327139E23E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5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2B32-49F1-4291-81AA-8188B77E18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0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944E-C871-4896-B1C4-F71D73710A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65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AC40-913D-427D-9EC1-7B99404681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800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0F2-522A-436C-A03A-2D51243031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24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D903-4CCD-4387-80DA-2ACD51D622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9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1A62-7399-4DE5-A380-4EAAA6A321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CEF0-8D8D-4316-B717-1B83849E54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51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4D-F8E4-46EF-9EB5-05DA4E5ECF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7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E32E-EA70-4474-9E56-57E47B873C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9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AC47-3F29-4489-8BA0-34800E94CD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45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156장 머리에가시관붉은피흐르는</dc:title>
  <dc:creator>김창운</dc:creator>
  <cp:lastModifiedBy>seongdae</cp:lastModifiedBy>
  <cp:revision>28</cp:revision>
  <dcterms:created xsi:type="dcterms:W3CDTF">2012-08-30T03:18:24Z</dcterms:created>
  <dcterms:modified xsi:type="dcterms:W3CDTF">2020-05-01T07:11:35Z</dcterms:modified>
</cp:coreProperties>
</file>