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798A-736C-41B9-A3D4-630CF47992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12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7D-28E3-4687-B793-5589DC371B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2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9CDC-1F8B-4CB8-B4D4-F0FE14F21E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7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CAB-6488-43E3-AA29-FE8504DE4F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7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1B58-2BEC-44F1-BB96-FEC19577A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5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4EEE-16C5-47B1-A3A5-916FEC4A16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56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5204-6259-4707-9997-4329303071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1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D2F2-7BA6-4A4F-8E54-99D76D690D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0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315-F6E4-48A5-9B97-20E265685A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5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6212-1436-4882-9667-6742A41610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AE4-80EA-4CB1-8A01-913CBCEACB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4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1EE3-A5BA-4DB1-8042-C9B1B769AC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2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161장 할렐루야 우리 예수(통159)</dc:title>
  <dc:creator>김창운</dc:creator>
  <cp:lastModifiedBy>seongdae</cp:lastModifiedBy>
  <cp:revision>30</cp:revision>
  <dcterms:created xsi:type="dcterms:W3CDTF">2012-08-30T03:18:24Z</dcterms:created>
  <dcterms:modified xsi:type="dcterms:W3CDTF">2020-05-01T07:11:44Z</dcterms:modified>
</cp:coreProperties>
</file>