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D378-1012-4140-BC73-3A69FBEA0B8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253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591B-F488-4CD6-B544-4DC5B82C7D6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9697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70FB-F3F3-4A80-A0A7-E8F67B41E7C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2309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6236-F184-4D79-8182-3F503C129E1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019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A929-F817-48D5-B756-E7ABE070357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77536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57ED-6022-4643-BF05-647D2B16B78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1260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1ABB-9E6E-470D-91E0-680FA8F91CA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6464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832E-9700-40FB-875A-F43693D3F1D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9014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FEC80-F8C3-4FC2-AAB0-7F9F7ACAD3C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95147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F214-A115-4E62-9E32-6182A1324C5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999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B4D6-D2AB-45BF-A662-897F51D65FB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265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44D55-C2D2-4762-BA56-C524AD6A617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8091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319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164장 예수 부활했으니(통154)</dc:title>
  <dc:creator>김창운</dc:creator>
  <cp:lastModifiedBy>seongdae</cp:lastModifiedBy>
  <cp:revision>26</cp:revision>
  <dcterms:created xsi:type="dcterms:W3CDTF">2012-08-30T03:18:24Z</dcterms:created>
  <dcterms:modified xsi:type="dcterms:W3CDTF">2020-05-01T07:11:49Z</dcterms:modified>
</cp:coreProperties>
</file>