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BF9-5E18-4CFC-B544-008FDC11D9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836D-35E4-4195-9446-C753475B5A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4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E88E-D527-439A-AF7F-625A43FA94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39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6353-9585-4BEC-AB75-6DD70C4E90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8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BAF0-BE95-45DF-861A-DDA67BAFCF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81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35D4-E38F-49C5-8B38-BA3A2EAE88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07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0316-D907-4AB4-B5BE-25B6A37160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1A9B-0211-41D5-BC33-1BBDABDAA9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4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99F1-2927-4BB6-B05A-41066A9856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1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7BD2-6B57-4C22-B284-33C22036D7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5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9A6-09AA-43DD-885E-7EA6636EF6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4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D9B9-78D8-4B3C-BADC-E1618DD884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0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167장 즐겁도다 이 날(통157)</dc:title>
  <dc:creator>김창운</dc:creator>
  <cp:lastModifiedBy>seongdae</cp:lastModifiedBy>
  <cp:revision>30</cp:revision>
  <dcterms:created xsi:type="dcterms:W3CDTF">2012-08-30T03:18:24Z</dcterms:created>
  <dcterms:modified xsi:type="dcterms:W3CDTF">2020-05-01T07:11:55Z</dcterms:modified>
</cp:coreProperties>
</file>